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8" autoAdjust="0"/>
    <p:restoredTop sz="94660"/>
  </p:normalViewPr>
  <p:slideViewPr>
    <p:cSldViewPr>
      <p:cViewPr varScale="1">
        <p:scale>
          <a:sx n="69" d="100"/>
          <a:sy n="69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7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7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36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48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4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5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6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6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6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0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56F88-F4A6-43E7-A843-044B5CAFB9EE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14222-CFE3-4EF3-ABF1-E802F308FD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yyappa Gundu\Desktop\Cap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3" y="228600"/>
            <a:ext cx="76962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0" y="5734050"/>
            <a:ext cx="269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clip has taken in 1994.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0" y="6110309"/>
            <a:ext cx="769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 along with deep learning have been around for quite sometime.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yyappa Gundu\Desktop\neuron_advanc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457200"/>
            <a:ext cx="7772401" cy="600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9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yyappa Gundu\Desktop\sigmo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19" y="685800"/>
            <a:ext cx="3606801" cy="273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yyappa Gundu\Desktop\Rectifi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38523"/>
            <a:ext cx="4191000" cy="318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yyappa Gundu\Desktop\Thresold_fun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85800"/>
            <a:ext cx="3810000" cy="273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yyappa Gundu\Desktop\Hyperbolic_tang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421" y="3438524"/>
            <a:ext cx="4038890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17116"/>
            <a:ext cx="209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6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yyappa Gundu\Desktop\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5" y="1388052"/>
            <a:ext cx="7726363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4572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Neural Networks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6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yyappa Gundu\Desktop\how_do_neural_networks_lea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7010400" cy="44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228600"/>
            <a:ext cx="322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Neural Networks Learn?</a:t>
            </a:r>
            <a:endParaRPr lang="en-US" dirty="0"/>
          </a:p>
        </p:txBody>
      </p:sp>
      <p:pic>
        <p:nvPicPr>
          <p:cNvPr id="3075" name="Picture 3" descr="C:\Users\Ayyappa Gundu\Desktop\1st_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62000"/>
            <a:ext cx="38100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60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yyappa Gundu\Desktop\Neural_Networks_with_all_recor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848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7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09600"/>
            <a:ext cx="326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RECURRENT NEURAL NETWORK</a:t>
            </a:r>
            <a:endParaRPr lang="en-US" dirty="0"/>
          </a:p>
        </p:txBody>
      </p:sp>
      <p:pic>
        <p:nvPicPr>
          <p:cNvPr id="1026" name="Picture 2" descr="C:\Users\Ayyappa Gundu\Desktop\Brain_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09816"/>
            <a:ext cx="77724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504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yyappa Gundu\Desktop\R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7" y="1066800"/>
            <a:ext cx="8229601" cy="437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81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yyappa Gundu\Desktop\vanishing_gradient_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20" y="809625"/>
            <a:ext cx="647498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yyappa Gundu\Desktop\wrec_small_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910" y="5105400"/>
            <a:ext cx="441960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62595" y="304800"/>
            <a:ext cx="310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Vanishing Gradient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6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yyappa Gundu\Desktop\solutions_for_vanishing_gradient_pr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8001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67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yyappa Gundu\Desktop\storage_dis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85344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93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yyappa Gundu\Desktop\storage_limi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11427"/>
            <a:ext cx="7116763" cy="452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yyappa Gundu\Desktop\D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49" y="533400"/>
            <a:ext cx="7162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yyappa Gundu\Desktop\Geoffrey_Hin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6726238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09799" y="5715000"/>
            <a:ext cx="448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idea behind deep learning is human brain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0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yyappa Gundu\Desktop\neur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1530350"/>
            <a:ext cx="8174038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08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yyappa Gundu\Desktop\DNN_Basic_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382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yyappa Gundu\Desktop\DNN_WITH_HIDDEN_LAY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627062"/>
            <a:ext cx="7772400" cy="531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42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yyappa Gundu\Desktop\basic-neur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63042"/>
            <a:ext cx="72390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48</Words>
  <Application>Microsoft Office PowerPoint</Application>
  <PresentationFormat>On-screen Show (4:3)</PresentationFormat>
  <Paragraphs>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Ayyappa Gundu</dc:creator>
  <cp:lastModifiedBy>Ayyappa Gundu</cp:lastModifiedBy>
  <cp:revision>16</cp:revision>
  <dcterms:created xsi:type="dcterms:W3CDTF">2018-10-15T18:59:42Z</dcterms:created>
  <dcterms:modified xsi:type="dcterms:W3CDTF">2018-10-18T21:13:24Z</dcterms:modified>
</cp:coreProperties>
</file>